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E93886-9593-AA42-9AC3-D2BE7E835E1D}" v="2" dt="2024-09-12T15:18:37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73"/>
  </p:normalViewPr>
  <p:slideViewPr>
    <p:cSldViewPr snapToGrid="0">
      <p:cViewPr varScale="1">
        <p:scale>
          <a:sx n="104" d="100"/>
          <a:sy n="104" d="100"/>
        </p:scale>
        <p:origin x="232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261DC4-1F26-F6F9-E78F-23E8A4921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B7421D-4279-65A0-D8D7-60A8D3002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C39B79-6061-5515-4732-FCD896872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18096F-DD2D-43EC-0E3D-FC1901CEC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433307-DBCA-98ED-43B0-93648B8F4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571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9877A-0420-00F0-90CB-920A58DA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2C80DEF-2E2D-9BAB-DFDD-3A73780A8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27BEF4-62AD-CF8E-0B26-4C5C98C5C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A72446-2629-5B08-0459-A5395EB8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E14A2D-DEE9-BBBE-F5A6-5E372334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85747B-5F76-8076-5D51-0110D5A4A2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406A532-A7C4-5622-3960-D7CEFDB26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CA5B20-94CB-8FE4-BCCA-9F102305C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22116C-1E12-799E-567B-12C79B963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B9B303-3E4C-7FB8-53E0-CB7159F6C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4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35293-0301-DBE3-6E4C-0BBC3BDA4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209EA8-A6A1-C356-0E75-0C92CFD6E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E15CBB-0065-FB48-F6AB-495C1B01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C9CF85-A56E-375D-86FD-3BCAC31F7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7553F0-92DE-514C-0A97-AA3944FD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56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FCC6B-CEF8-0896-C1FE-B8746AAFD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26DC42-43A3-79D5-D7E5-D1F732782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797829-75DD-CCEA-2862-CEECD508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C3D0D9-F4CB-17D1-2C72-7AF20F549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65B9A7-CA1B-1D7A-EDD1-34D40CB3C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55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DAAB6-BE6E-A9A9-EF27-2CBE40470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7A1E04-1747-36F2-D1F0-23DBA659A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3BAAEB-308D-F49F-38FC-688B9179F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F2B7BE-F79B-EC08-C413-8E9853B57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14902C-41A5-3AFD-B720-9D65F123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D51339-2EDA-299A-23AA-D7D5D7E3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10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94051-BF47-FEF3-BAFD-04413DD0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296C5B6-BCF1-A44B-1D8B-194536E59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91C27F2-08F6-DA62-776D-7BDE5DB4D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C6189C6-25C8-F99C-A525-07AC9D115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E736BCB-5725-E821-E6FA-7B654AE0A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15FC691-A033-7680-6802-91790B45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676D5ED-CBC5-E8A7-A41F-87FFF9917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96DF47D-E1CD-8454-3A6D-71E45CE7C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13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3479B7-A141-C868-3921-FF920423A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B8C0EF0-34E0-67EF-563C-94604CA0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1E0AB35-67E4-6C81-8799-213194D7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9289BDA-3867-C387-1764-73D72AA04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49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2D40769-4C21-B940-EFBD-D760CCECE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C713285-8844-D0C6-4D0F-376AFCB6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F00CB2F-AB4F-6505-4F8C-C81A4B4FD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67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52C8C-8CB7-BEED-14E1-7CB9D5E06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C0D60F-2CC6-DE72-5362-C025E617E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A0E05A9-5F60-8080-D4A4-C739A5604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B78F38-D3CC-6207-7E58-8B39CCF2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E50C7A4-F23A-0F74-EEEE-EF176E8A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167185D-C1FC-BAA0-10FA-3BC1C36F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56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88D60-BE4E-D5B2-4C2F-1738F876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A540695-0E6A-F460-78F0-0A425F07B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380EAA5-E9DC-B7EC-1D48-4DACDD97C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CC8BBA-B94B-F10E-7B02-25205F622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24DB24-8EC8-1574-8607-5D9714FD0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93DB077-DADE-3B33-9697-92EDB4A2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67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1B02017-CA2D-8982-31F5-2D217E14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51DE19-A976-E6B4-360D-1F84D653E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CC9BAA-9C97-7743-CF76-5E39589CA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4262E9-FED8-E04B-8E38-4B37BBEC0D6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AF7740-6024-3B19-F861-8AA25A209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FA41F1-BB8B-47D3-C0BD-AF4009831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6E140F-668A-DA47-9328-5EF2F5E27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57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C7F94-0C9A-1B82-8582-FBC032D57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2072"/>
            <a:ext cx="9144000" cy="1379473"/>
          </a:xfrm>
        </p:spPr>
        <p:txBody>
          <a:bodyPr>
            <a:normAutofit/>
          </a:bodyPr>
          <a:lstStyle/>
          <a:p>
            <a:r>
              <a:rPr lang="pt-BR" sz="7200" dirty="0">
                <a:solidFill>
                  <a:schemeClr val="bg1"/>
                </a:solidFill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5A7FB7-1DE7-BFBD-393B-902093B80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63966"/>
            <a:ext cx="9144000" cy="937332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Descrição</a:t>
            </a:r>
          </a:p>
        </p:txBody>
      </p:sp>
    </p:spTree>
    <p:extLst>
      <p:ext uri="{BB962C8B-B14F-4D97-AF65-F5344CB8AC3E}">
        <p14:creationId xmlns:p14="http://schemas.microsoft.com/office/powerpoint/2010/main" val="211419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79AAF8-D0A6-0B37-1F22-6E939E3F3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8DB85C-30B5-C313-0BB2-CFE377F22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0876" y="1322173"/>
            <a:ext cx="9144000" cy="1211606"/>
          </a:xfrm>
        </p:spPr>
        <p:txBody>
          <a:bodyPr/>
          <a:lstStyle/>
          <a:p>
            <a:pPr algn="l"/>
            <a:r>
              <a:rPr lang="pt-BR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77C6E0-557B-C549-728C-2A9D210A1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0876" y="2625854"/>
            <a:ext cx="9144000" cy="463335"/>
          </a:xfrm>
        </p:spPr>
        <p:txBody>
          <a:bodyPr/>
          <a:lstStyle/>
          <a:p>
            <a:pPr algn="l"/>
            <a:r>
              <a:rPr lang="pt-BR" dirty="0"/>
              <a:t>Conteúdo</a:t>
            </a:r>
          </a:p>
        </p:txBody>
      </p:sp>
    </p:spTree>
    <p:extLst>
      <p:ext uri="{BB962C8B-B14F-4D97-AF65-F5344CB8AC3E}">
        <p14:creationId xmlns:p14="http://schemas.microsoft.com/office/powerpoint/2010/main" val="335474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DB4D88-F40F-DC34-B6C7-FA84E460E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B05501B-AEE7-364B-27CB-E83B500C0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91952"/>
            <a:ext cx="9144000" cy="574567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Informações adicionais (opcional)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82DAC91-EB3A-6712-A92E-CA5470334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13580"/>
            <a:ext cx="9144000" cy="1379473"/>
          </a:xfrm>
        </p:spPr>
        <p:txBody>
          <a:bodyPr>
            <a:normAutofit/>
          </a:bodyPr>
          <a:lstStyle/>
          <a:p>
            <a:r>
              <a:rPr lang="pt-BR" sz="7200" dirty="0">
                <a:solidFill>
                  <a:schemeClr val="bg1"/>
                </a:solidFill>
              </a:rPr>
              <a:t>Obrigada(o)!</a:t>
            </a:r>
          </a:p>
        </p:txBody>
      </p:sp>
    </p:spTree>
    <p:extLst>
      <p:ext uri="{BB962C8B-B14F-4D97-AF65-F5344CB8AC3E}">
        <p14:creationId xmlns:p14="http://schemas.microsoft.com/office/powerpoint/2010/main" val="2804442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</Words>
  <Application>Microsoft Macintosh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Título</vt:lpstr>
      <vt:lpstr>Título</vt:lpstr>
      <vt:lpstr>Obrigada(o)!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solicitamkt Atendimento aos clientes</dc:creator>
  <cp:lastModifiedBy>solicitamkt Atendimento aos clientes</cp:lastModifiedBy>
  <cp:revision>1</cp:revision>
  <dcterms:created xsi:type="dcterms:W3CDTF">2024-09-12T15:05:58Z</dcterms:created>
  <dcterms:modified xsi:type="dcterms:W3CDTF">2024-09-12T15:19:29Z</dcterms:modified>
</cp:coreProperties>
</file>